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91" r:id="rId4"/>
    <p:sldId id="294" r:id="rId5"/>
    <p:sldId id="296" r:id="rId6"/>
    <p:sldId id="289" r:id="rId7"/>
    <p:sldId id="295" r:id="rId8"/>
    <p:sldId id="297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65" autoAdjust="0"/>
  </p:normalViewPr>
  <p:slideViewPr>
    <p:cSldViewPr snapToGrid="0">
      <p:cViewPr varScale="1">
        <p:scale>
          <a:sx n="56" d="100"/>
          <a:sy n="5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C6896-10D1-4BE4-A6D3-8466FDDAB72D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91830-CE62-424B-BDFE-B1FA29B9C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燻蒸のためのガスマスク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1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機能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・もしあなたは、燻蒸中の部屋に入る時には、ガスマスクを使用しなければならない。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・ガスマスクは、右のように、目、鼻、口をカバーする機能を持たなければならない。</a:t>
            </a:r>
          </a:p>
          <a:p>
            <a:pPr marL="0" indent="0">
              <a:buNone/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6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吸収カートリッジ</a:t>
            </a:r>
            <a:r>
              <a:rPr kumimoji="1" lang="en-US" altLang="ja-JP" dirty="0"/>
              <a:t>(</a:t>
            </a:r>
            <a:r>
              <a:rPr kumimoji="1" lang="ja-JP" altLang="en-US" dirty="0"/>
              <a:t>缶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・ガスマスクは吸収カートリッジを必要とする。・ガスマスクとガスの種類に適合するカートリッジを選んでください。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1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吸収カートリッジ</a:t>
            </a:r>
            <a:r>
              <a:rPr kumimoji="1" lang="en-US" altLang="ja-JP" dirty="0"/>
              <a:t>(</a:t>
            </a:r>
            <a:r>
              <a:rPr kumimoji="1" lang="ja-JP" altLang="en-US" dirty="0"/>
              <a:t>缶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・吸収カートリッジは気流方向を持つ。・また、寿命</a:t>
            </a:r>
            <a:r>
              <a:rPr kumimoji="1" lang="en-US" altLang="ja-JP" dirty="0"/>
              <a:t>(</a:t>
            </a:r>
            <a:r>
              <a:rPr kumimoji="1" lang="ja-JP" altLang="en-US" dirty="0"/>
              <a:t>有効期間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を持つ。・そのため、あなたは、カートリッジをガスマスクにセットする前に、それを確認しなければならない。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36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吸収カートリッジ</a:t>
            </a:r>
            <a:r>
              <a:rPr kumimoji="1" lang="en-US" altLang="ja-JP" dirty="0"/>
              <a:t>(</a:t>
            </a:r>
            <a:r>
              <a:rPr kumimoji="1" lang="ja-JP" altLang="en-US" dirty="0"/>
              <a:t>缶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・さらに、吸収カートリッジは、右のように、ガス濃度により使用可能な時間がある。・右の写真は、ホルムアルデヒドの濃度と使用な時間を示す。例えば、もし濃度</a:t>
            </a:r>
            <a:r>
              <a:rPr kumimoji="1" lang="en-US" altLang="ja-JP" dirty="0"/>
              <a:t>=0.01[%]=100[ppm]</a:t>
            </a:r>
            <a:r>
              <a:rPr kumimoji="1" lang="ja-JP" altLang="en-US" dirty="0"/>
              <a:t>なら、仕様可能な時間は</a:t>
            </a:r>
            <a:r>
              <a:rPr kumimoji="1" lang="en-US" altLang="ja-JP" dirty="0"/>
              <a:t>90[</a:t>
            </a:r>
            <a:r>
              <a:rPr kumimoji="1" lang="ja-JP" altLang="en-US" dirty="0"/>
              <a:t>分</a:t>
            </a:r>
            <a:r>
              <a:rPr kumimoji="1" lang="en-US" altLang="ja-JP" dirty="0"/>
              <a:t>]</a:t>
            </a:r>
            <a:r>
              <a:rPr kumimoji="1" lang="ja-JP" altLang="en-US" dirty="0"/>
              <a:t>。もし濃度</a:t>
            </a:r>
            <a:r>
              <a:rPr kumimoji="1" lang="en-US" altLang="ja-JP" dirty="0"/>
              <a:t>=0.1[%]=1000[ppm]</a:t>
            </a:r>
            <a:r>
              <a:rPr kumimoji="1" lang="ja-JP" altLang="en-US" dirty="0"/>
              <a:t>なら、仕様可能な時間は数分しかない。・十分な量のカートリッジを用意してください。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91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数量</a:t>
            </a:r>
          </a:p>
          <a:p>
            <a:r>
              <a:rPr kumimoji="1" lang="ja-JP" altLang="en-US" dirty="0"/>
              <a:t>・もしあなたは、燻蒸中の部屋に入る時には、あなたの同僚と共に入らなければならない。・たとえ何かが起こっても、あなたの同僚は、あなたを助けることができる。・そのため、あなたは少なくとも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つのガスマスクを用意しなければならない。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6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フィットテスト</a:t>
            </a:r>
          </a:p>
          <a:p>
            <a:r>
              <a:rPr kumimoji="1" lang="ja-JP" altLang="en-US" dirty="0"/>
              <a:t>・もしガスマスクと顔の間に隙間があれば、ガスはガスマスクの内部に入ることができる。・そのため、あなたは、ガスマスクを使用する前に「フィットテスト」をしなければならない。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88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最善の方法</a:t>
            </a:r>
          </a:p>
          <a:p>
            <a:r>
              <a:rPr kumimoji="1" lang="ja-JP" altLang="en-US" dirty="0"/>
              <a:t>・ガスマスクは非常事態のもの。もし非常事態が起こらなければ、ガスマスクは使われない。・たとえガスマスクを使用しても、危険はある。・準備を万全にし、防毒マスクは極力使用しないでください。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437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Gas mask for fumigation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20/12/2023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Function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A72CFF57-FC51-665C-5A05-D525595D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913207"/>
            <a:ext cx="5561160" cy="494479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enter into room during fumigation, you must use gas mask.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Gas mask must have function covering eye, nose and mouse shown as right.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5C551BB-82DD-C203-75AA-86846A6C6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871" y="2225604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1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Absorption cartridge (1/3)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885071"/>
            <a:ext cx="5559088" cy="4972929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Gas mask needs absorption cartridge.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Select cartridge which meets gas mask and gas kind.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69D114D-7EC3-3372-4CCE-AA03DBFD7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799" y="2258065"/>
            <a:ext cx="5760000" cy="4320000"/>
          </a:xfrm>
          <a:prstGeom prst="rect">
            <a:avLst/>
          </a:prstGeom>
        </p:spPr>
      </p:pic>
      <p:sp>
        <p:nvSpPr>
          <p:cNvPr id="4" name="矢印: 右 3">
            <a:extLst>
              <a:ext uri="{FF2B5EF4-FFF2-40B4-BE49-F238E27FC236}">
                <a16:creationId xmlns:a16="http://schemas.microsoft.com/office/drawing/2014/main" id="{78DA950F-EE1C-C269-EA4B-CFA96239249D}"/>
              </a:ext>
            </a:extLst>
          </p:cNvPr>
          <p:cNvSpPr/>
          <p:nvPr/>
        </p:nvSpPr>
        <p:spPr>
          <a:xfrm>
            <a:off x="9188718" y="5398656"/>
            <a:ext cx="776377" cy="74187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7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Absorption cartridge (2/3)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5561532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Absorption cartridge has air flow direction.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absorption cartridge has lifetime (valid period).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you must check them before setting cartridge to gas mask.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B4D35FE-57C9-4736-A76D-384808A41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241" y="2232636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0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Absorption cartridge (3/3)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7573868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Additionally, absorption cartridges have a limited usable time depending on gas concentration.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Right photo shows relation between gas concentration and usable time for formaldehyde. For example, if concentration = 0.01[%] = 100[ppm], usable time = 90[min]. If concentration = 1000[ppm], usable time may be only several minutes.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Prepare enough amount cartridge. 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EF78FF2-CF4D-C3AD-85EF-2C01A442D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578" y="2227972"/>
            <a:ext cx="3744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5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Amount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5875175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enter into room during fumigation, you must enter with your colleague.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Even if anything happens, your colleague can help you.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you must prepare 2 gas mask at least.</a:t>
            </a:r>
          </a:p>
        </p:txBody>
      </p:sp>
    </p:spTree>
    <p:extLst>
      <p:ext uri="{BB962C8B-B14F-4D97-AF65-F5344CB8AC3E}">
        <p14:creationId xmlns:p14="http://schemas.microsoft.com/office/powerpoint/2010/main" val="319522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Fit test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5875175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gap between gas mask and face, gas can flow into inside of gas mask.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you must do ‘Fit test’ before using gas mask.</a:t>
            </a:r>
          </a:p>
        </p:txBody>
      </p:sp>
    </p:spTree>
    <p:extLst>
      <p:ext uri="{BB962C8B-B14F-4D97-AF65-F5344CB8AC3E}">
        <p14:creationId xmlns:p14="http://schemas.microsoft.com/office/powerpoint/2010/main" val="272978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Best way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5875175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Gas mask is for emergency. If emergency does not happen, gas mask does not be used.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Even if using gas mask, risk remains.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Please prepare perfectly and do not use  gas mask as possible.</a:t>
            </a:r>
          </a:p>
        </p:txBody>
      </p:sp>
    </p:spTree>
    <p:extLst>
      <p:ext uri="{BB962C8B-B14F-4D97-AF65-F5344CB8AC3E}">
        <p14:creationId xmlns:p14="http://schemas.microsoft.com/office/powerpoint/2010/main" val="93185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16998</TotalTime>
  <Words>747</Words>
  <Application>Microsoft Office PowerPoint</Application>
  <PresentationFormat>ワイド画面</PresentationFormat>
  <Paragraphs>63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Century Gothic</vt:lpstr>
      <vt:lpstr>Wingdings 2</vt:lpstr>
      <vt:lpstr>クォータブル</vt:lpstr>
      <vt:lpstr>Gas mask for fumigation</vt:lpstr>
      <vt:lpstr>Function</vt:lpstr>
      <vt:lpstr>Absorption cartridge (1/3)</vt:lpstr>
      <vt:lpstr>Absorption cartridge (2/3)</vt:lpstr>
      <vt:lpstr>Absorption cartridge (3/3)</vt:lpstr>
      <vt:lpstr>Amount</vt:lpstr>
      <vt:lpstr>Fit test</vt:lpstr>
      <vt:lpstr>Best way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311</cp:revision>
  <dcterms:created xsi:type="dcterms:W3CDTF">2019-06-28T02:15:31Z</dcterms:created>
  <dcterms:modified xsi:type="dcterms:W3CDTF">2023-12-26T00:57:05Z</dcterms:modified>
</cp:coreProperties>
</file>